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345" r:id="rId6"/>
    <p:sldId id="350" r:id="rId7"/>
    <p:sldId id="356" r:id="rId8"/>
    <p:sldId id="357" r:id="rId9"/>
    <p:sldId id="351" r:id="rId10"/>
    <p:sldId id="355" r:id="rId11"/>
    <p:sldId id="358" r:id="rId12"/>
    <p:sldId id="359" r:id="rId13"/>
    <p:sldId id="360" r:id="rId14"/>
    <p:sldId id="3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2DFE0-89B8-4575-9BEC-8CA681253820}" v="3" dt="2021-08-06T15:00:13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A162DFE0-89B8-4575-9BEC-8CA681253820}"/>
    <pc:docChg chg="undo custSel addSld delSld modSld">
      <pc:chgData name="Nguyen, Ngan V T" userId="2e7dd130-d492-47b2-9c30-14fe0e0286bb" providerId="ADAL" clId="{A162DFE0-89B8-4575-9BEC-8CA681253820}" dt="2021-08-06T15:00:46.437" v="192"/>
      <pc:docMkLst>
        <pc:docMk/>
      </pc:docMkLst>
      <pc:sldChg chg="add del">
        <pc:chgData name="Nguyen, Ngan V T" userId="2e7dd130-d492-47b2-9c30-14fe0e0286bb" providerId="ADAL" clId="{A162DFE0-89B8-4575-9BEC-8CA681253820}" dt="2021-08-06T14:50:39.467" v="12" actId="47"/>
        <pc:sldMkLst>
          <pc:docMk/>
          <pc:sldMk cId="1490542777" sldId="257"/>
        </pc:sldMkLst>
      </pc:sldChg>
      <pc:sldChg chg="add del">
        <pc:chgData name="Nguyen, Ngan V T" userId="2e7dd130-d492-47b2-9c30-14fe0e0286bb" providerId="ADAL" clId="{A162DFE0-89B8-4575-9BEC-8CA681253820}" dt="2021-08-06T14:50:39.808" v="13" actId="47"/>
        <pc:sldMkLst>
          <pc:docMk/>
          <pc:sldMk cId="3632446005" sldId="333"/>
        </pc:sldMkLst>
      </pc:sldChg>
      <pc:sldChg chg="add del">
        <pc:chgData name="Nguyen, Ngan V T" userId="2e7dd130-d492-47b2-9c30-14fe0e0286bb" providerId="ADAL" clId="{A162DFE0-89B8-4575-9BEC-8CA681253820}" dt="2021-08-06T14:50:40.045" v="14" actId="47"/>
        <pc:sldMkLst>
          <pc:docMk/>
          <pc:sldMk cId="1847525724" sldId="334"/>
        </pc:sldMkLst>
      </pc:sldChg>
      <pc:sldChg chg="add del">
        <pc:chgData name="Nguyen, Ngan V T" userId="2e7dd130-d492-47b2-9c30-14fe0e0286bb" providerId="ADAL" clId="{A162DFE0-89B8-4575-9BEC-8CA681253820}" dt="2021-08-06T14:50:41.628" v="16" actId="47"/>
        <pc:sldMkLst>
          <pc:docMk/>
          <pc:sldMk cId="2920916189" sldId="335"/>
        </pc:sldMkLst>
      </pc:sldChg>
      <pc:sldChg chg="add del">
        <pc:chgData name="Nguyen, Ngan V T" userId="2e7dd130-d492-47b2-9c30-14fe0e0286bb" providerId="ADAL" clId="{A162DFE0-89B8-4575-9BEC-8CA681253820}" dt="2021-08-06T14:50:41.268" v="15" actId="47"/>
        <pc:sldMkLst>
          <pc:docMk/>
          <pc:sldMk cId="235370355" sldId="342"/>
        </pc:sldMkLst>
      </pc:sldChg>
      <pc:sldChg chg="add del">
        <pc:chgData name="Nguyen, Ngan V T" userId="2e7dd130-d492-47b2-9c30-14fe0e0286bb" providerId="ADAL" clId="{A162DFE0-89B8-4575-9BEC-8CA681253820}" dt="2021-08-06T14:50:34.752" v="11" actId="47"/>
        <pc:sldMkLst>
          <pc:docMk/>
          <pc:sldMk cId="3361442070" sldId="345"/>
        </pc:sldMkLst>
      </pc:sldChg>
      <pc:sldChg chg="modSp mod">
        <pc:chgData name="Nguyen, Ngan V T" userId="2e7dd130-d492-47b2-9c30-14fe0e0286bb" providerId="ADAL" clId="{A162DFE0-89B8-4575-9BEC-8CA681253820}" dt="2021-08-06T15:00:38.919" v="190"/>
        <pc:sldMkLst>
          <pc:docMk/>
          <pc:sldMk cId="1547108362" sldId="350"/>
        </pc:sldMkLst>
        <pc:spChg chg="mod">
          <ac:chgData name="Nguyen, Ngan V T" userId="2e7dd130-d492-47b2-9c30-14fe0e0286bb" providerId="ADAL" clId="{A162DFE0-89B8-4575-9BEC-8CA681253820}" dt="2021-08-06T15:00:38.919" v="190"/>
          <ac:spMkLst>
            <pc:docMk/>
            <pc:sldMk cId="1547108362" sldId="350"/>
            <ac:spMk id="3" creationId="{80F534D0-E324-46AB-BD70-277CBBED872D}"/>
          </ac:spMkLst>
        </pc:spChg>
        <pc:spChg chg="mod">
          <ac:chgData name="Nguyen, Ngan V T" userId="2e7dd130-d492-47b2-9c30-14fe0e0286bb" providerId="ADAL" clId="{A162DFE0-89B8-4575-9BEC-8CA681253820}" dt="2021-08-06T14:52:04.796" v="80"/>
          <ac:spMkLst>
            <pc:docMk/>
            <pc:sldMk cId="1547108362" sldId="350"/>
            <ac:spMk id="4" creationId="{5FA2E449-7BD7-4352-8091-1A28E9815F69}"/>
          </ac:spMkLst>
        </pc:spChg>
      </pc:sldChg>
      <pc:sldChg chg="modSp mod">
        <pc:chgData name="Nguyen, Ngan V T" userId="2e7dd130-d492-47b2-9c30-14fe0e0286bb" providerId="ADAL" clId="{A162DFE0-89B8-4575-9BEC-8CA681253820}" dt="2021-08-06T15:00:42.577" v="191"/>
        <pc:sldMkLst>
          <pc:docMk/>
          <pc:sldMk cId="848303564" sldId="356"/>
        </pc:sldMkLst>
        <pc:spChg chg="mod">
          <ac:chgData name="Nguyen, Ngan V T" userId="2e7dd130-d492-47b2-9c30-14fe0e0286bb" providerId="ADAL" clId="{A162DFE0-89B8-4575-9BEC-8CA681253820}" dt="2021-08-06T15:00:42.577" v="191"/>
          <ac:spMkLst>
            <pc:docMk/>
            <pc:sldMk cId="848303564" sldId="356"/>
            <ac:spMk id="3" creationId="{80F534D0-E324-46AB-BD70-277CBBED872D}"/>
          </ac:spMkLst>
        </pc:spChg>
        <pc:spChg chg="mod">
          <ac:chgData name="Nguyen, Ngan V T" userId="2e7dd130-d492-47b2-9c30-14fe0e0286bb" providerId="ADAL" clId="{A162DFE0-89B8-4575-9BEC-8CA681253820}" dt="2021-08-06T14:52:00.096" v="79" actId="20577"/>
          <ac:spMkLst>
            <pc:docMk/>
            <pc:sldMk cId="848303564" sldId="356"/>
            <ac:spMk id="4" creationId="{5FA2E449-7BD7-4352-8091-1A28E9815F69}"/>
          </ac:spMkLst>
        </pc:spChg>
      </pc:sldChg>
      <pc:sldChg chg="addSp delSp modSp mod modAnim">
        <pc:chgData name="Nguyen, Ngan V T" userId="2e7dd130-d492-47b2-9c30-14fe0e0286bb" providerId="ADAL" clId="{A162DFE0-89B8-4575-9BEC-8CA681253820}" dt="2021-08-06T15:00:46.437" v="192"/>
        <pc:sldMkLst>
          <pc:docMk/>
          <pc:sldMk cId="3777777509" sldId="357"/>
        </pc:sldMkLst>
        <pc:spChg chg="mod">
          <ac:chgData name="Nguyen, Ngan V T" userId="2e7dd130-d492-47b2-9c30-14fe0e0286bb" providerId="ADAL" clId="{A162DFE0-89B8-4575-9BEC-8CA681253820}" dt="2021-08-06T15:00:46.437" v="192"/>
          <ac:spMkLst>
            <pc:docMk/>
            <pc:sldMk cId="3777777509" sldId="357"/>
            <ac:spMk id="3" creationId="{80F534D0-E324-46AB-BD70-277CBBED872D}"/>
          </ac:spMkLst>
        </pc:spChg>
        <pc:picChg chg="add mod">
          <ac:chgData name="Nguyen, Ngan V T" userId="2e7dd130-d492-47b2-9c30-14fe0e0286bb" providerId="ADAL" clId="{A162DFE0-89B8-4575-9BEC-8CA681253820}" dt="2021-08-06T15:00:28.744" v="189" actId="14100"/>
          <ac:picMkLst>
            <pc:docMk/>
            <pc:sldMk cId="3777777509" sldId="357"/>
            <ac:picMk id="2" creationId="{109C5377-D816-4EA3-963E-E2805637319E}"/>
          </ac:picMkLst>
        </pc:picChg>
        <pc:picChg chg="del">
          <ac:chgData name="Nguyen, Ngan V T" userId="2e7dd130-d492-47b2-9c30-14fe0e0286bb" providerId="ADAL" clId="{A162DFE0-89B8-4575-9BEC-8CA681253820}" dt="2021-08-06T14:58:05.460" v="186" actId="478"/>
          <ac:picMkLst>
            <pc:docMk/>
            <pc:sldMk cId="3777777509" sldId="357"/>
            <ac:picMk id="7" creationId="{B7504B7D-9024-48CA-BD5F-8E402533465C}"/>
          </ac:picMkLst>
        </pc:picChg>
      </pc:sldChg>
      <pc:sldChg chg="addSp delSp modSp mod">
        <pc:chgData name="Nguyen, Ngan V T" userId="2e7dd130-d492-47b2-9c30-14fe0e0286bb" providerId="ADAL" clId="{A162DFE0-89B8-4575-9BEC-8CA681253820}" dt="2021-08-06T14:57:10.556" v="185" actId="1076"/>
        <pc:sldMkLst>
          <pc:docMk/>
          <pc:sldMk cId="2768258186" sldId="358"/>
        </pc:sldMkLst>
        <pc:spChg chg="del">
          <ac:chgData name="Nguyen, Ngan V T" userId="2e7dd130-d492-47b2-9c30-14fe0e0286bb" providerId="ADAL" clId="{A162DFE0-89B8-4575-9BEC-8CA681253820}" dt="2021-08-06T14:57:08.274" v="184" actId="478"/>
          <ac:spMkLst>
            <pc:docMk/>
            <pc:sldMk cId="2768258186" sldId="358"/>
            <ac:spMk id="2" creationId="{4470F73C-FB55-4638-95CA-09EC1F5F03FC}"/>
          </ac:spMkLst>
        </pc:spChg>
        <pc:spChg chg="mod">
          <ac:chgData name="Nguyen, Ngan V T" userId="2e7dd130-d492-47b2-9c30-14fe0e0286bb" providerId="ADAL" clId="{A162DFE0-89B8-4575-9BEC-8CA681253820}" dt="2021-08-06T14:51:14.883" v="37" actId="20577"/>
          <ac:spMkLst>
            <pc:docMk/>
            <pc:sldMk cId="2768258186" sldId="358"/>
            <ac:spMk id="4" creationId="{5FA2E449-7BD7-4352-8091-1A28E9815F69}"/>
          </ac:spMkLst>
        </pc:spChg>
        <pc:picChg chg="mod">
          <ac:chgData name="Nguyen, Ngan V T" userId="2e7dd130-d492-47b2-9c30-14fe0e0286bb" providerId="ADAL" clId="{A162DFE0-89B8-4575-9BEC-8CA681253820}" dt="2021-08-06T14:57:10.556" v="185" actId="1076"/>
          <ac:picMkLst>
            <pc:docMk/>
            <pc:sldMk cId="2768258186" sldId="358"/>
            <ac:picMk id="5" creationId="{ED87D891-56CA-4730-9816-DEFB4FF14DCE}"/>
          </ac:picMkLst>
        </pc:picChg>
        <pc:picChg chg="add del">
          <ac:chgData name="Nguyen, Ngan V T" userId="2e7dd130-d492-47b2-9c30-14fe0e0286bb" providerId="ADAL" clId="{A162DFE0-89B8-4575-9BEC-8CA681253820}" dt="2021-08-06T14:50:50.037" v="18" actId="22"/>
          <ac:picMkLst>
            <pc:docMk/>
            <pc:sldMk cId="2768258186" sldId="358"/>
            <ac:picMk id="7" creationId="{C8E450F0-EF5D-4F0A-825C-58AE1BA6207C}"/>
          </ac:picMkLst>
        </pc:picChg>
      </pc:sldChg>
      <pc:sldChg chg="addSp delSp modSp add mod">
        <pc:chgData name="Nguyen, Ngan V T" userId="2e7dd130-d492-47b2-9c30-14fe0e0286bb" providerId="ADAL" clId="{A162DFE0-89B8-4575-9BEC-8CA681253820}" dt="2021-08-06T14:51:36.640" v="70" actId="20577"/>
        <pc:sldMkLst>
          <pc:docMk/>
          <pc:sldMk cId="3586463113" sldId="359"/>
        </pc:sldMkLst>
        <pc:spChg chg="del">
          <ac:chgData name="Nguyen, Ngan V T" userId="2e7dd130-d492-47b2-9c30-14fe0e0286bb" providerId="ADAL" clId="{A162DFE0-89B8-4575-9BEC-8CA681253820}" dt="2021-08-06T14:51:05.887" v="25" actId="478"/>
          <ac:spMkLst>
            <pc:docMk/>
            <pc:sldMk cId="3586463113" sldId="359"/>
            <ac:spMk id="2" creationId="{4470F73C-FB55-4638-95CA-09EC1F5F03FC}"/>
          </ac:spMkLst>
        </pc:spChg>
        <pc:spChg chg="mod">
          <ac:chgData name="Nguyen, Ngan V T" userId="2e7dd130-d492-47b2-9c30-14fe0e0286bb" providerId="ADAL" clId="{A162DFE0-89B8-4575-9BEC-8CA681253820}" dt="2021-08-06T14:51:36.640" v="70" actId="20577"/>
          <ac:spMkLst>
            <pc:docMk/>
            <pc:sldMk cId="3586463113" sldId="359"/>
            <ac:spMk id="4" creationId="{5FA2E449-7BD7-4352-8091-1A28E9815F69}"/>
          </ac:spMkLst>
        </pc:spChg>
        <pc:picChg chg="del mod">
          <ac:chgData name="Nguyen, Ngan V T" userId="2e7dd130-d492-47b2-9c30-14fe0e0286bb" providerId="ADAL" clId="{A162DFE0-89B8-4575-9BEC-8CA681253820}" dt="2021-08-06T14:50:53.805" v="21" actId="478"/>
          <ac:picMkLst>
            <pc:docMk/>
            <pc:sldMk cId="3586463113" sldId="359"/>
            <ac:picMk id="5" creationId="{ED87D891-56CA-4730-9816-DEFB4FF14DCE}"/>
          </ac:picMkLst>
        </pc:picChg>
        <pc:picChg chg="add mod ord">
          <ac:chgData name="Nguyen, Ngan V T" userId="2e7dd130-d492-47b2-9c30-14fe0e0286bb" providerId="ADAL" clId="{A162DFE0-89B8-4575-9BEC-8CA681253820}" dt="2021-08-06T14:50:58.301" v="24" actId="167"/>
          <ac:picMkLst>
            <pc:docMk/>
            <pc:sldMk cId="3586463113" sldId="359"/>
            <ac:picMk id="7" creationId="{BBA0001E-49D4-435B-90AD-6088315D1EBF}"/>
          </ac:picMkLst>
        </pc:picChg>
      </pc:sldChg>
      <pc:sldChg chg="modSp add mod">
        <pc:chgData name="Nguyen, Ngan V T" userId="2e7dd130-d492-47b2-9c30-14fe0e0286bb" providerId="ADAL" clId="{A162DFE0-89B8-4575-9BEC-8CA681253820}" dt="2021-08-06T14:52:53.491" v="105" actId="20577"/>
        <pc:sldMkLst>
          <pc:docMk/>
          <pc:sldMk cId="49801054" sldId="360"/>
        </pc:sldMkLst>
        <pc:spChg chg="mod">
          <ac:chgData name="Nguyen, Ngan V T" userId="2e7dd130-d492-47b2-9c30-14fe0e0286bb" providerId="ADAL" clId="{A162DFE0-89B8-4575-9BEC-8CA681253820}" dt="2021-08-06T14:52:53.491" v="105" actId="20577"/>
          <ac:spMkLst>
            <pc:docMk/>
            <pc:sldMk cId="49801054" sldId="360"/>
            <ac:spMk id="2" creationId="{4470F73C-FB55-4638-95CA-09EC1F5F03FC}"/>
          </ac:spMkLst>
        </pc:spChg>
      </pc:sldChg>
      <pc:sldChg chg="modSp add mod">
        <pc:chgData name="Nguyen, Ngan V T" userId="2e7dd130-d492-47b2-9c30-14fe0e0286bb" providerId="ADAL" clId="{A162DFE0-89B8-4575-9BEC-8CA681253820}" dt="2021-08-06T14:55:10.283" v="183" actId="20577"/>
        <pc:sldMkLst>
          <pc:docMk/>
          <pc:sldMk cId="4008918132" sldId="361"/>
        </pc:sldMkLst>
        <pc:spChg chg="mod">
          <ac:chgData name="Nguyen, Ngan V T" userId="2e7dd130-d492-47b2-9c30-14fe0e0286bb" providerId="ADAL" clId="{A162DFE0-89B8-4575-9BEC-8CA681253820}" dt="2021-08-06T14:55:10.283" v="183" actId="20577"/>
          <ac:spMkLst>
            <pc:docMk/>
            <pc:sldMk cId="4008918132" sldId="361"/>
            <ac:spMk id="2" creationId="{4470F73C-FB55-4638-95CA-09EC1F5F03F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8/6/2021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idatavisualizationlab.github.io/HPCC/PowerMap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hyperlink" Target="https://idatavisualizationlab.github.io/HPCC/PowerMap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hyperlink" Target="https://idatavisualizationlab.github.io/HPCC/PowerMap/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hyperlink" Target="https://idatavisualizationlab.github.io/HPCC/PowerMap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4E1006C-04F5-46F5-9609-DC60BF8FC7CA}"/>
              </a:ext>
            </a:extLst>
          </p:cNvPr>
          <p:cNvGrpSpPr/>
          <p:nvPr/>
        </p:nvGrpSpPr>
        <p:grpSpPr>
          <a:xfrm>
            <a:off x="0" y="2188"/>
            <a:ext cx="12192000" cy="3247244"/>
            <a:chOff x="-632724" y="1231744"/>
            <a:chExt cx="10904948" cy="29044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E0B811-319D-42AD-BDB2-21FE4C8D6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4176224" y="1231744"/>
              <a:ext cx="6096000" cy="290444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2388F9-D7D9-4B6F-A6CC-CE03673E8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-632724" y="1231744"/>
              <a:ext cx="6096000" cy="290444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BA3D5C2-A52F-48A9-A961-1CB4E21B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64" y="3089904"/>
            <a:ext cx="12207964" cy="391323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Grafana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012" y="5084737"/>
            <a:ext cx="4194445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8/6/2021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Sankey by 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Zoom/Pan</a:t>
            </a:r>
          </a:p>
        </p:txBody>
      </p:sp>
    </p:spTree>
    <p:extLst>
      <p:ext uri="{BB962C8B-B14F-4D97-AF65-F5344CB8AC3E}">
        <p14:creationId xmlns:p14="http://schemas.microsoft.com/office/powerpoint/2010/main" val="4980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Future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Summary 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Interaction/ tooltip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Gradient in stream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08918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Original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410633" y="174687"/>
            <a:ext cx="5869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https://idatavisualizationlab.github.io/HPCC/PowerMap/</a:t>
            </a:r>
            <a:r>
              <a:rPr lang="en-US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1D28C-C09F-42A8-BE5C-0A532FB71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915"/>
            <a:ext cx="12192000" cy="589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E170F219-2DB2-4986-A0D0-3CF8629476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56.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35303"/>
            <a:ext cx="12192000" cy="594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5"/>
              </a:rPr>
              <a:t>https://idatavisualizationlab.github.io/HPCC/PowerMap/</a:t>
            </a:r>
            <a:r>
              <a:rPr lang="en-US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0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84FE042-8FCA-4DEC-91F2-121007AE27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63.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35303"/>
            <a:ext cx="12192000" cy="59436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5"/>
              </a:rPr>
              <a:t>https://idatavisualizationlab.github.io/HPCC/PowerMap/</a:t>
            </a:r>
            <a:r>
              <a:rPr lang="en-US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0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4"/>
              </a:rPr>
              <a:t>https://idatavisualizationlab.github.io/HPCC/PowerMap/</a:t>
            </a:r>
            <a:r>
              <a:rPr lang="en-US"/>
              <a:t> </a:t>
            </a:r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109C5377-D816-4EA3-963E-E28056373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52" y="1012706"/>
            <a:ext cx="12106747" cy="58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77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Power streamDisplay user/job/compute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Control stream threshold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Legend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036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Future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Lensing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Filter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0839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Sankey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87D891-56CA-4730-9816-DEFB4FF1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51888"/>
            <a:ext cx="10515600" cy="552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25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A0001E-49D4-435B-90AD-6088315D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550"/>
            <a:ext cx="12192000" cy="58864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 | Sankey by core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463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2784</TotalTime>
  <Words>114</Words>
  <Application>Microsoft Office PowerPoint</Application>
  <PresentationFormat>Widescreen</PresentationFormat>
  <Paragraphs>27</Paragraphs>
  <Slides>11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Grafana Plugin</vt:lpstr>
      <vt:lpstr>Original visualization</vt:lpstr>
      <vt:lpstr>Previous result</vt:lpstr>
      <vt:lpstr>Previous result</vt:lpstr>
      <vt:lpstr>Current result</vt:lpstr>
      <vt:lpstr>Current features</vt:lpstr>
      <vt:lpstr>Future features</vt:lpstr>
      <vt:lpstr>Sankey</vt:lpstr>
      <vt:lpstr>Current result | Sankey by core</vt:lpstr>
      <vt:lpstr>Current features</vt:lpstr>
      <vt:lpstr>Future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7</cp:revision>
  <dcterms:created xsi:type="dcterms:W3CDTF">2020-10-27T11:24:13Z</dcterms:created>
  <dcterms:modified xsi:type="dcterms:W3CDTF">2021-08-06T15:00:48Z</dcterms:modified>
</cp:coreProperties>
</file>